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2192000" cy="6858000"/>
  <p:notesSz cx="6858000" cy="9144000"/>
  <p:embeddedFontLst>
    <p:embeddedFont>
      <p:font typeface="Times New Roman" charset="1" panose="02030502070405020303"/>
      <p:regular r:id="rId17"/>
    </p:embeddedFont>
    <p:embeddedFont>
      <p:font typeface="Trebuchet MS" charset="1" panose="020B0603020202020204"/>
      <p:regular r:id="rId18"/>
    </p:embeddedFont>
    <p:embeddedFont>
      <p:font typeface="Calibri (MS)" charset="1" panose="020F0502020204030204"/>
      <p:regular r:id="rId19"/>
    </p:embeddedFont>
    <p:embeddedFont>
      <p:font typeface="Arimo" charset="1" panose="020B06040202020202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6.png" Type="http://schemas.openxmlformats.org/officeDocument/2006/relationships/image"/><Relationship Id="rId7" Target="../media/image37.jpeg" Type="http://schemas.openxmlformats.org/officeDocument/2006/relationships/image"/><Relationship Id="rId8" Target="../media/image38.png" Type="http://schemas.openxmlformats.org/officeDocument/2006/relationships/image"/><Relationship Id="rId9" Target="../media/image39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0.pn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1.jpe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jpe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jpe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1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10025"/>
            <a:ext cx="447675" cy="2847975"/>
          </a:xfrm>
          <a:custGeom>
            <a:avLst/>
            <a:gdLst/>
            <a:ahLst/>
            <a:cxnLst/>
            <a:rect r="r" b="b" t="t" l="l"/>
            <a:pathLst>
              <a:path h="2847975" w="447675">
                <a:moveTo>
                  <a:pt x="0" y="0"/>
                </a:moveTo>
                <a:lnTo>
                  <a:pt x="447675" y="0"/>
                </a:lnTo>
                <a:lnTo>
                  <a:pt x="447675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2797" y="927097"/>
            <a:ext cx="1870072" cy="1460497"/>
          </a:xfrm>
          <a:custGeom>
            <a:avLst/>
            <a:gdLst/>
            <a:ahLst/>
            <a:cxnLst/>
            <a:rect r="r" b="b" t="t" l="l"/>
            <a:pathLst>
              <a:path h="1460497" w="1870072">
                <a:moveTo>
                  <a:pt x="0" y="0"/>
                </a:moveTo>
                <a:lnTo>
                  <a:pt x="1870072" y="0"/>
                </a:lnTo>
                <a:lnTo>
                  <a:pt x="1870072" y="1460497"/>
                </a:lnTo>
                <a:lnTo>
                  <a:pt x="0" y="1460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52850" y="1190625"/>
            <a:ext cx="1666875" cy="1438275"/>
          </a:xfrm>
          <a:custGeom>
            <a:avLst/>
            <a:gdLst/>
            <a:ahLst/>
            <a:cxnLst/>
            <a:rect r="r" b="b" t="t" l="l"/>
            <a:pathLst>
              <a:path h="1438275" w="1666875">
                <a:moveTo>
                  <a:pt x="0" y="0"/>
                </a:moveTo>
                <a:lnTo>
                  <a:pt x="1666875" y="0"/>
                </a:lnTo>
                <a:lnTo>
                  <a:pt x="1666875" y="1438275"/>
                </a:lnTo>
                <a:lnTo>
                  <a:pt x="0" y="14382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800475" y="5229225"/>
            <a:ext cx="723900" cy="619125"/>
          </a:xfrm>
          <a:custGeom>
            <a:avLst/>
            <a:gdLst/>
            <a:ahLst/>
            <a:cxnLst/>
            <a:rect r="r" b="b" t="t" l="l"/>
            <a:pathLst>
              <a:path h="619125" w="723900">
                <a:moveTo>
                  <a:pt x="0" y="0"/>
                </a:moveTo>
                <a:lnTo>
                  <a:pt x="723900" y="0"/>
                </a:lnTo>
                <a:lnTo>
                  <a:pt x="723900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382408" y="-63503"/>
            <a:ext cx="4873095" cy="6984997"/>
          </a:xfrm>
          <a:custGeom>
            <a:avLst/>
            <a:gdLst/>
            <a:ahLst/>
            <a:cxnLst/>
            <a:rect r="r" b="b" t="t" l="l"/>
            <a:pathLst>
              <a:path h="6984997" w="4873095">
                <a:moveTo>
                  <a:pt x="0" y="0"/>
                </a:moveTo>
                <a:lnTo>
                  <a:pt x="4873095" y="0"/>
                </a:lnTo>
                <a:lnTo>
                  <a:pt x="4873095" y="6984997"/>
                </a:lnTo>
                <a:lnTo>
                  <a:pt x="0" y="69849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76275" y="6467475"/>
            <a:ext cx="2143125" cy="200025"/>
          </a:xfrm>
          <a:custGeom>
            <a:avLst/>
            <a:gdLst/>
            <a:ahLst/>
            <a:cxnLst/>
            <a:rect r="r" b="b" t="t" l="l"/>
            <a:pathLst>
              <a:path h="200025" w="2143125">
                <a:moveTo>
                  <a:pt x="0" y="0"/>
                </a:moveTo>
                <a:lnTo>
                  <a:pt x="2143125" y="0"/>
                </a:lnTo>
                <a:lnTo>
                  <a:pt x="2143125" y="200025"/>
                </a:lnTo>
                <a:lnTo>
                  <a:pt x="0" y="20002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519173" y="271815"/>
            <a:ext cx="4453633" cy="739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3"/>
              </a:lnSpc>
            </a:pPr>
            <a:r>
              <a:rPr lang="en-US" sz="4802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Digital Portfolio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93167" y="6452530"/>
            <a:ext cx="74943" cy="195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5"/>
              </a:lnSpc>
            </a:pPr>
            <a:r>
              <a:rPr lang="en-US" sz="1103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46302" y="4771263"/>
            <a:ext cx="1126884" cy="436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3"/>
              </a:lnSpc>
            </a:pPr>
            <a:r>
              <a:rPr lang="en-US" sz="24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COLLEGE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82869" y="3297111"/>
            <a:ext cx="4457409" cy="443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3"/>
              </a:lnSpc>
            </a:pPr>
            <a:r>
              <a:rPr lang="en-US" sz="24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NAME                  : Subhashitha 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05750" y="4771263"/>
            <a:ext cx="4356573" cy="436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3"/>
              </a:lnSpc>
            </a:pPr>
            <a:r>
              <a:rPr lang="en-US" sz="24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:Kathir college of arts and science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45088" y="3721865"/>
            <a:ext cx="1748171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REGISTER</a:t>
            </a: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NO NM ID DEPARTMENT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700654" y="3721865"/>
            <a:ext cx="1640938" cy="400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:2428B0208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700654" y="4093340"/>
            <a:ext cx="5353031" cy="400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:72E6338EDE3214E9C21459288F0DD520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701264" y="4453385"/>
            <a:ext cx="2815809" cy="400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:COMPUTER SCIENCE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10025"/>
            <a:ext cx="447675" cy="2847975"/>
          </a:xfrm>
          <a:custGeom>
            <a:avLst/>
            <a:gdLst/>
            <a:ahLst/>
            <a:cxnLst/>
            <a:rect r="r" b="b" t="t" l="l"/>
            <a:pathLst>
              <a:path h="2847975" w="447675">
                <a:moveTo>
                  <a:pt x="0" y="0"/>
                </a:moveTo>
                <a:lnTo>
                  <a:pt x="447675" y="0"/>
                </a:lnTo>
                <a:lnTo>
                  <a:pt x="447675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82408" y="-63503"/>
            <a:ext cx="4873095" cy="6984997"/>
          </a:xfrm>
          <a:custGeom>
            <a:avLst/>
            <a:gdLst/>
            <a:ahLst/>
            <a:cxnLst/>
            <a:rect r="r" b="b" t="t" l="l"/>
            <a:pathLst>
              <a:path h="6984997" w="4873095">
                <a:moveTo>
                  <a:pt x="0" y="0"/>
                </a:moveTo>
                <a:lnTo>
                  <a:pt x="4873095" y="0"/>
                </a:lnTo>
                <a:lnTo>
                  <a:pt x="4873095" y="6984997"/>
                </a:lnTo>
                <a:lnTo>
                  <a:pt x="0" y="6984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4024" y="1865376"/>
            <a:ext cx="5029200" cy="3813048"/>
          </a:xfrm>
          <a:custGeom>
            <a:avLst/>
            <a:gdLst/>
            <a:ahLst/>
            <a:cxnLst/>
            <a:rect r="r" b="b" t="t" l="l"/>
            <a:pathLst>
              <a:path h="3813048" w="5029200">
                <a:moveTo>
                  <a:pt x="0" y="0"/>
                </a:moveTo>
                <a:lnTo>
                  <a:pt x="5029200" y="0"/>
                </a:lnTo>
                <a:lnTo>
                  <a:pt x="5029200" y="3813048"/>
                </a:lnTo>
                <a:lnTo>
                  <a:pt x="0" y="38130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45505" y="2057400"/>
            <a:ext cx="4645657" cy="3429000"/>
          </a:xfrm>
          <a:custGeom>
            <a:avLst/>
            <a:gdLst/>
            <a:ahLst/>
            <a:cxnLst/>
            <a:rect r="r" b="b" t="t" l="l"/>
            <a:pathLst>
              <a:path h="3429000" w="4645657">
                <a:moveTo>
                  <a:pt x="0" y="0"/>
                </a:moveTo>
                <a:lnTo>
                  <a:pt x="4645657" y="0"/>
                </a:lnTo>
                <a:lnTo>
                  <a:pt x="4645657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086856" y="1789176"/>
            <a:ext cx="5687568" cy="3813048"/>
          </a:xfrm>
          <a:custGeom>
            <a:avLst/>
            <a:gdLst/>
            <a:ahLst/>
            <a:cxnLst/>
            <a:rect r="r" b="b" t="t" l="l"/>
            <a:pathLst>
              <a:path h="3813048" w="5687568">
                <a:moveTo>
                  <a:pt x="0" y="0"/>
                </a:moveTo>
                <a:lnTo>
                  <a:pt x="5687568" y="0"/>
                </a:lnTo>
                <a:lnTo>
                  <a:pt x="5687568" y="3813048"/>
                </a:lnTo>
                <a:lnTo>
                  <a:pt x="0" y="38130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278499" y="1981200"/>
            <a:ext cx="5303777" cy="3429000"/>
          </a:xfrm>
          <a:custGeom>
            <a:avLst/>
            <a:gdLst/>
            <a:ahLst/>
            <a:cxnLst/>
            <a:rect r="r" b="b" t="t" l="l"/>
            <a:pathLst>
              <a:path h="3429000" w="5303777">
                <a:moveTo>
                  <a:pt x="0" y="0"/>
                </a:moveTo>
                <a:lnTo>
                  <a:pt x="5303777" y="0"/>
                </a:lnTo>
                <a:lnTo>
                  <a:pt x="5303777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52551" y="6455273"/>
            <a:ext cx="1753286" cy="195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5"/>
              </a:lnSpc>
            </a:pPr>
            <a:r>
              <a:rPr lang="en-US" sz="1103" spc="6">
                <a:solidFill>
                  <a:srgbClr val="2D83C3"/>
                </a:solidFill>
                <a:latin typeface="Trebuchet MS"/>
                <a:ea typeface="Trebuchet MS"/>
                <a:cs typeface="Trebuchet MS"/>
                <a:sym typeface="Trebuchet MS"/>
              </a:rPr>
              <a:t>3/21/2024 Annual Rview</a:t>
            </a:r>
            <a:r>
              <a:rPr lang="en-US" sz="1103" spc="6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16967" y="6452530"/>
            <a:ext cx="195386" cy="195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5"/>
              </a:lnSpc>
            </a:pPr>
            <a:r>
              <a:rPr lang="en-US" sz="1103" spc="9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10</a:t>
            </a:r>
            <a:r>
              <a:rPr lang="en-US" sz="1103" spc="9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7992" y="1015936"/>
            <a:ext cx="10873197" cy="67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5"/>
              </a:lnSpc>
            </a:pPr>
            <a:r>
              <a:rPr lang="en-US" sz="4404" spc="1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 And Screenshots:impact AndAction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10025"/>
            <a:ext cx="447675" cy="2847975"/>
          </a:xfrm>
          <a:custGeom>
            <a:avLst/>
            <a:gdLst/>
            <a:ahLst/>
            <a:cxnLst/>
            <a:rect r="r" b="b" t="t" l="l"/>
            <a:pathLst>
              <a:path h="2847975" w="447675">
                <a:moveTo>
                  <a:pt x="0" y="0"/>
                </a:moveTo>
                <a:lnTo>
                  <a:pt x="447675" y="0"/>
                </a:lnTo>
                <a:lnTo>
                  <a:pt x="447675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96075" y="1695450"/>
            <a:ext cx="314325" cy="323850"/>
          </a:xfrm>
          <a:custGeom>
            <a:avLst/>
            <a:gdLst/>
            <a:ahLst/>
            <a:cxnLst/>
            <a:rect r="r" b="b" t="t" l="l"/>
            <a:pathLst>
              <a:path h="323850" w="314325">
                <a:moveTo>
                  <a:pt x="0" y="0"/>
                </a:moveTo>
                <a:lnTo>
                  <a:pt x="314325" y="0"/>
                </a:lnTo>
                <a:lnTo>
                  <a:pt x="314325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82408" y="-63503"/>
            <a:ext cx="4873095" cy="6984997"/>
          </a:xfrm>
          <a:custGeom>
            <a:avLst/>
            <a:gdLst/>
            <a:ahLst/>
            <a:cxnLst/>
            <a:rect r="r" b="b" t="t" l="l"/>
            <a:pathLst>
              <a:path h="6984997" w="4873095">
                <a:moveTo>
                  <a:pt x="0" y="0"/>
                </a:moveTo>
                <a:lnTo>
                  <a:pt x="4873095" y="0"/>
                </a:lnTo>
                <a:lnTo>
                  <a:pt x="4873095" y="6984997"/>
                </a:lnTo>
                <a:lnTo>
                  <a:pt x="0" y="69849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6875" y="6467475"/>
            <a:ext cx="76200" cy="177803"/>
          </a:xfrm>
          <a:custGeom>
            <a:avLst/>
            <a:gdLst/>
            <a:ahLst/>
            <a:cxnLst/>
            <a:rect r="r" b="b" t="t" l="l"/>
            <a:pathLst>
              <a:path h="177803" w="76200">
                <a:moveTo>
                  <a:pt x="0" y="0"/>
                </a:moveTo>
                <a:lnTo>
                  <a:pt x="76200" y="0"/>
                </a:lnTo>
                <a:lnTo>
                  <a:pt x="76200" y="177803"/>
                </a:lnTo>
                <a:lnTo>
                  <a:pt x="0" y="1778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3494532"/>
            <a:ext cx="12192000" cy="3363468"/>
          </a:xfrm>
          <a:custGeom>
            <a:avLst/>
            <a:gdLst/>
            <a:ahLst/>
            <a:cxnLst/>
            <a:rect r="r" b="b" t="t" l="l"/>
            <a:pathLst>
              <a:path h="3363468" w="12192000">
                <a:moveTo>
                  <a:pt x="0" y="0"/>
                </a:moveTo>
                <a:lnTo>
                  <a:pt x="12192000" y="0"/>
                </a:lnTo>
                <a:lnTo>
                  <a:pt x="12192000" y="3363468"/>
                </a:lnTo>
                <a:lnTo>
                  <a:pt x="0" y="33634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12" t="0" r="-112" b="-40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63503" y="-63503"/>
            <a:ext cx="12318997" cy="3632197"/>
          </a:xfrm>
          <a:custGeom>
            <a:avLst/>
            <a:gdLst/>
            <a:ahLst/>
            <a:cxnLst/>
            <a:rect r="r" b="b" t="t" l="l"/>
            <a:pathLst>
              <a:path h="3632197" w="12318997">
                <a:moveTo>
                  <a:pt x="0" y="0"/>
                </a:moveTo>
                <a:lnTo>
                  <a:pt x="12318997" y="0"/>
                </a:lnTo>
                <a:lnTo>
                  <a:pt x="12318997" y="3632197"/>
                </a:lnTo>
                <a:lnTo>
                  <a:pt x="0" y="36321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975230" y="4612872"/>
            <a:ext cx="3126315" cy="739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16967" y="6452530"/>
            <a:ext cx="195386" cy="195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5"/>
              </a:lnSpc>
            </a:pPr>
            <a:r>
              <a:rPr lang="en-US" sz="1103" spc="9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11</a:t>
            </a:r>
            <a:r>
              <a:rPr lang="en-US" sz="1103" spc="9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9497" y="5099561"/>
            <a:ext cx="8995153" cy="1168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3"/>
              </a:lnSpc>
            </a:pPr>
            <a:r>
              <a:rPr lang="en-US" sz="24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Conclusion &amp; NextStepsOursmarttechsolution is poised to </a:t>
            </a:r>
          </a:p>
          <a:p>
            <a:pPr algn="just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revolutionize how businesses operate, fostering efficiency, growth, and adaptability in the digital age. We invite you to explore its full potential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10025"/>
            <a:ext cx="447675" cy="2847975"/>
          </a:xfrm>
          <a:custGeom>
            <a:avLst/>
            <a:gdLst/>
            <a:ahLst/>
            <a:cxnLst/>
            <a:rect r="r" b="b" t="t" l="l"/>
            <a:pathLst>
              <a:path h="2847975" w="447675">
                <a:moveTo>
                  <a:pt x="0" y="0"/>
                </a:moveTo>
                <a:lnTo>
                  <a:pt x="447675" y="0"/>
                </a:lnTo>
                <a:lnTo>
                  <a:pt x="447675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77713" y="-63503"/>
            <a:ext cx="4877791" cy="6984997"/>
          </a:xfrm>
          <a:custGeom>
            <a:avLst/>
            <a:gdLst/>
            <a:ahLst/>
            <a:cxnLst/>
            <a:rect r="r" b="b" t="t" l="l"/>
            <a:pathLst>
              <a:path h="6984997" w="4877791">
                <a:moveTo>
                  <a:pt x="0" y="0"/>
                </a:moveTo>
                <a:lnTo>
                  <a:pt x="4877790" y="0"/>
                </a:lnTo>
                <a:lnTo>
                  <a:pt x="4877790" y="6984997"/>
                </a:lnTo>
                <a:lnTo>
                  <a:pt x="0" y="6984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6275" y="6467475"/>
            <a:ext cx="2143125" cy="200025"/>
          </a:xfrm>
          <a:custGeom>
            <a:avLst/>
            <a:gdLst/>
            <a:ahLst/>
            <a:cxnLst/>
            <a:rect r="r" b="b" t="t" l="l"/>
            <a:pathLst>
              <a:path h="200025" w="2143125">
                <a:moveTo>
                  <a:pt x="0" y="0"/>
                </a:moveTo>
                <a:lnTo>
                  <a:pt x="2143125" y="0"/>
                </a:lnTo>
                <a:lnTo>
                  <a:pt x="2143125" y="200025"/>
                </a:lnTo>
                <a:lnTo>
                  <a:pt x="0" y="2000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466725" y="6410325"/>
            <a:ext cx="3705225" cy="295275"/>
            <a:chOff x="0" y="0"/>
            <a:chExt cx="3705225" cy="2952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705225" cy="295275"/>
            </a:xfrm>
            <a:custGeom>
              <a:avLst/>
              <a:gdLst/>
              <a:ahLst/>
              <a:cxnLst/>
              <a:rect r="r" b="b" t="t" l="l"/>
              <a:pathLst>
                <a:path h="295275" w="3705225">
                  <a:moveTo>
                    <a:pt x="0" y="295275"/>
                  </a:moveTo>
                  <a:lnTo>
                    <a:pt x="3705225" y="295275"/>
                  </a:lnTo>
                  <a:lnTo>
                    <a:pt x="3705225" y="0"/>
                  </a:lnTo>
                  <a:lnTo>
                    <a:pt x="0" y="0"/>
                  </a:lnTo>
                  <a:lnTo>
                    <a:pt x="0" y="295275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62940" y="1842516"/>
            <a:ext cx="7895844" cy="5001768"/>
          </a:xfrm>
          <a:custGeom>
            <a:avLst/>
            <a:gdLst/>
            <a:ahLst/>
            <a:cxnLst/>
            <a:rect r="r" b="b" t="t" l="l"/>
            <a:pathLst>
              <a:path h="5001768" w="7895844">
                <a:moveTo>
                  <a:pt x="0" y="0"/>
                </a:moveTo>
                <a:lnTo>
                  <a:pt x="7895844" y="0"/>
                </a:lnTo>
                <a:lnTo>
                  <a:pt x="7895844" y="5001768"/>
                </a:lnTo>
                <a:lnTo>
                  <a:pt x="0" y="50017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09600" y="649481"/>
            <a:ext cx="7914932" cy="1103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3"/>
              </a:lnSpc>
            </a:pPr>
            <a:r>
              <a:rPr lang="en-US" sz="360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Digital Challenge: Why Businesses NeedSmartTech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93167" y="6452530"/>
            <a:ext cx="74943" cy="195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5"/>
              </a:lnSpc>
            </a:pPr>
            <a:r>
              <a:rPr lang="en-US" sz="1103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10025"/>
            <a:ext cx="447675" cy="2847975"/>
          </a:xfrm>
          <a:custGeom>
            <a:avLst/>
            <a:gdLst/>
            <a:ahLst/>
            <a:cxnLst/>
            <a:rect r="r" b="b" t="t" l="l"/>
            <a:pathLst>
              <a:path h="2847975" w="447675">
                <a:moveTo>
                  <a:pt x="0" y="0"/>
                </a:moveTo>
                <a:lnTo>
                  <a:pt x="447675" y="0"/>
                </a:lnTo>
                <a:lnTo>
                  <a:pt x="447675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62825" y="447675"/>
            <a:ext cx="361950" cy="361950"/>
          </a:xfrm>
          <a:custGeom>
            <a:avLst/>
            <a:gdLst/>
            <a:ahLst/>
            <a:cxnLst/>
            <a:rect r="r" b="b" t="t" l="l"/>
            <a:pathLst>
              <a:path h="361950" w="361950">
                <a:moveTo>
                  <a:pt x="0" y="0"/>
                </a:moveTo>
                <a:lnTo>
                  <a:pt x="361950" y="0"/>
                </a:lnTo>
                <a:lnTo>
                  <a:pt x="361950" y="361950"/>
                </a:lnTo>
                <a:lnTo>
                  <a:pt x="0" y="3619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82408" y="-63503"/>
            <a:ext cx="4873095" cy="6984997"/>
          </a:xfrm>
          <a:custGeom>
            <a:avLst/>
            <a:gdLst/>
            <a:ahLst/>
            <a:cxnLst/>
            <a:rect r="r" b="b" t="t" l="l"/>
            <a:pathLst>
              <a:path h="6984997" w="4873095">
                <a:moveTo>
                  <a:pt x="0" y="0"/>
                </a:moveTo>
                <a:lnTo>
                  <a:pt x="4873095" y="0"/>
                </a:lnTo>
                <a:lnTo>
                  <a:pt x="4873095" y="6984997"/>
                </a:lnTo>
                <a:lnTo>
                  <a:pt x="0" y="69849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687050" y="6134100"/>
            <a:ext cx="247650" cy="247650"/>
          </a:xfrm>
          <a:custGeom>
            <a:avLst/>
            <a:gdLst/>
            <a:ahLst/>
            <a:cxnLst/>
            <a:rect r="r" b="b" t="t" l="l"/>
            <a:pathLst>
              <a:path h="247650" w="247650">
                <a:moveTo>
                  <a:pt x="0" y="0"/>
                </a:moveTo>
                <a:lnTo>
                  <a:pt x="247650" y="0"/>
                </a:lnTo>
                <a:lnTo>
                  <a:pt x="247650" y="247650"/>
                </a:lnTo>
                <a:lnTo>
                  <a:pt x="0" y="2476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52551" y="6455273"/>
            <a:ext cx="1840335" cy="195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5"/>
              </a:lnSpc>
            </a:pPr>
            <a:r>
              <a:rPr lang="en-US" sz="1103" spc="8">
                <a:solidFill>
                  <a:srgbClr val="2D83C3"/>
                </a:solidFill>
                <a:latin typeface="Trebuchet MS"/>
                <a:ea typeface="Trebuchet MS"/>
                <a:cs typeface="Trebuchet MS"/>
                <a:sym typeface="Trebuchet MS"/>
              </a:rPr>
              <a:t>3/21/2024 Annual Review</a:t>
            </a:r>
            <a:r>
              <a:rPr lang="en-US" sz="1103" spc="8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393167" y="6452530"/>
            <a:ext cx="74943" cy="195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5"/>
              </a:lnSpc>
            </a:pPr>
            <a:r>
              <a:rPr lang="en-US" sz="1103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1942" y="714023"/>
            <a:ext cx="2851280" cy="739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3"/>
              </a:lnSpc>
            </a:pPr>
            <a:r>
              <a:rPr lang="en-US" sz="480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AGENDA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01468" y="1471108"/>
            <a:ext cx="4420419" cy="3889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795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1.Problem Statement 2.Project Overview 3.End Users 4.Tools and Technologies 5.Portfolio design and Layout 6.Features and Functionality 7.Results and Screenshots 8.Conclusion 9.Github Link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10025"/>
            <a:ext cx="447675" cy="2847975"/>
          </a:xfrm>
          <a:custGeom>
            <a:avLst/>
            <a:gdLst/>
            <a:ahLst/>
            <a:cxnLst/>
            <a:rect r="r" b="b" t="t" l="l"/>
            <a:pathLst>
              <a:path h="2847975" w="447675">
                <a:moveTo>
                  <a:pt x="0" y="0"/>
                </a:moveTo>
                <a:lnTo>
                  <a:pt x="447675" y="0"/>
                </a:lnTo>
                <a:lnTo>
                  <a:pt x="447675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82408" y="-63503"/>
            <a:ext cx="4873095" cy="6984997"/>
          </a:xfrm>
          <a:custGeom>
            <a:avLst/>
            <a:gdLst/>
            <a:ahLst/>
            <a:cxnLst/>
            <a:rect r="r" b="b" t="t" l="l"/>
            <a:pathLst>
              <a:path h="6984997" w="4873095">
                <a:moveTo>
                  <a:pt x="0" y="0"/>
                </a:moveTo>
                <a:lnTo>
                  <a:pt x="4873095" y="0"/>
                </a:lnTo>
                <a:lnTo>
                  <a:pt x="4873095" y="6984997"/>
                </a:lnTo>
                <a:lnTo>
                  <a:pt x="0" y="6984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6275" y="6467475"/>
            <a:ext cx="2143125" cy="200025"/>
          </a:xfrm>
          <a:custGeom>
            <a:avLst/>
            <a:gdLst/>
            <a:ahLst/>
            <a:cxnLst/>
            <a:rect r="r" b="b" t="t" l="l"/>
            <a:pathLst>
              <a:path h="200025" w="2143125">
                <a:moveTo>
                  <a:pt x="0" y="0"/>
                </a:moveTo>
                <a:lnTo>
                  <a:pt x="2143125" y="0"/>
                </a:lnTo>
                <a:lnTo>
                  <a:pt x="2143125" y="200025"/>
                </a:lnTo>
                <a:lnTo>
                  <a:pt x="0" y="2000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147560" y="5599176"/>
            <a:ext cx="3566160" cy="1258824"/>
          </a:xfrm>
          <a:custGeom>
            <a:avLst/>
            <a:gdLst/>
            <a:ahLst/>
            <a:cxnLst/>
            <a:rect r="r" b="b" t="t" l="l"/>
            <a:pathLst>
              <a:path h="1258824" w="3566160">
                <a:moveTo>
                  <a:pt x="0" y="0"/>
                </a:moveTo>
                <a:lnTo>
                  <a:pt x="3566160" y="0"/>
                </a:lnTo>
                <a:lnTo>
                  <a:pt x="3566160" y="1258824"/>
                </a:lnTo>
                <a:lnTo>
                  <a:pt x="0" y="12588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108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099049" y="2009518"/>
            <a:ext cx="3662934" cy="3662886"/>
          </a:xfrm>
          <a:custGeom>
            <a:avLst/>
            <a:gdLst/>
            <a:ahLst/>
            <a:cxnLst/>
            <a:rect r="r" b="b" t="t" l="l"/>
            <a:pathLst>
              <a:path h="3662886" w="3662934">
                <a:moveTo>
                  <a:pt x="0" y="0"/>
                </a:moveTo>
                <a:lnTo>
                  <a:pt x="3662934" y="0"/>
                </a:lnTo>
                <a:lnTo>
                  <a:pt x="3662934" y="3662886"/>
                </a:lnTo>
                <a:lnTo>
                  <a:pt x="0" y="36628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393167" y="6452530"/>
            <a:ext cx="74943" cy="195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5"/>
              </a:lnSpc>
            </a:pPr>
            <a:r>
              <a:rPr lang="en-US" sz="1103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72440" y="2011594"/>
            <a:ext cx="5481447" cy="3051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5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 today's rapidly evolving digital landscape, businesses face immense pressure to innovate and adapt. Many struggle with outdated systems, inefficient processes, and a lack of integrated solutions, leading to lost opportunities, reduced productivity, and a disconnect with modern customer expectations. This digital divide hinders growth and competitive advantage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8640" y="1063095"/>
            <a:ext cx="10497407" cy="739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Statement: The Digital Divide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10025"/>
            <a:ext cx="447675" cy="2847975"/>
          </a:xfrm>
          <a:custGeom>
            <a:avLst/>
            <a:gdLst/>
            <a:ahLst/>
            <a:cxnLst/>
            <a:rect r="r" b="b" t="t" l="l"/>
            <a:pathLst>
              <a:path h="2847975" w="447675">
                <a:moveTo>
                  <a:pt x="0" y="0"/>
                </a:moveTo>
                <a:lnTo>
                  <a:pt x="447675" y="0"/>
                </a:lnTo>
                <a:lnTo>
                  <a:pt x="447675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82408" y="-63503"/>
            <a:ext cx="4873095" cy="6984997"/>
          </a:xfrm>
          <a:custGeom>
            <a:avLst/>
            <a:gdLst/>
            <a:ahLst/>
            <a:cxnLst/>
            <a:rect r="r" b="b" t="t" l="l"/>
            <a:pathLst>
              <a:path h="6984997" w="4873095">
                <a:moveTo>
                  <a:pt x="0" y="0"/>
                </a:moveTo>
                <a:lnTo>
                  <a:pt x="4873095" y="0"/>
                </a:lnTo>
                <a:lnTo>
                  <a:pt x="4873095" y="6984997"/>
                </a:lnTo>
                <a:lnTo>
                  <a:pt x="0" y="6984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6275" y="6467475"/>
            <a:ext cx="2143125" cy="200025"/>
          </a:xfrm>
          <a:custGeom>
            <a:avLst/>
            <a:gdLst/>
            <a:ahLst/>
            <a:cxnLst/>
            <a:rect r="r" b="b" t="t" l="l"/>
            <a:pathLst>
              <a:path h="200025" w="2143125">
                <a:moveTo>
                  <a:pt x="0" y="0"/>
                </a:moveTo>
                <a:lnTo>
                  <a:pt x="2143125" y="0"/>
                </a:lnTo>
                <a:lnTo>
                  <a:pt x="2143125" y="200025"/>
                </a:lnTo>
                <a:lnTo>
                  <a:pt x="0" y="2000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28360" y="5094732"/>
            <a:ext cx="4373880" cy="1763268"/>
          </a:xfrm>
          <a:custGeom>
            <a:avLst/>
            <a:gdLst/>
            <a:ahLst/>
            <a:cxnLst/>
            <a:rect r="r" b="b" t="t" l="l"/>
            <a:pathLst>
              <a:path h="1763268" w="4373880">
                <a:moveTo>
                  <a:pt x="0" y="0"/>
                </a:moveTo>
                <a:lnTo>
                  <a:pt x="4373880" y="0"/>
                </a:lnTo>
                <a:lnTo>
                  <a:pt x="4373880" y="1763268"/>
                </a:lnTo>
                <a:lnTo>
                  <a:pt x="0" y="17632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77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80097" y="1917697"/>
            <a:ext cx="4470397" cy="3251197"/>
          </a:xfrm>
          <a:custGeom>
            <a:avLst/>
            <a:gdLst/>
            <a:ahLst/>
            <a:cxnLst/>
            <a:rect r="r" b="b" t="t" l="l"/>
            <a:pathLst>
              <a:path h="3251197" w="4470397">
                <a:moveTo>
                  <a:pt x="0" y="0"/>
                </a:moveTo>
                <a:lnTo>
                  <a:pt x="4470397" y="0"/>
                </a:lnTo>
                <a:lnTo>
                  <a:pt x="4470397" y="3251197"/>
                </a:lnTo>
                <a:lnTo>
                  <a:pt x="0" y="32511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74192" y="729082"/>
            <a:ext cx="9712128" cy="739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Overview:bridging The Gap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393167" y="6452530"/>
            <a:ext cx="74943" cy="195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5"/>
              </a:lnSpc>
            </a:pPr>
            <a:r>
              <a:rPr lang="en-US" sz="1103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3440" y="1870205"/>
            <a:ext cx="4618358" cy="3315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This project aims to develop a comprehensive, scalable digital solution designed to streamline operations, enhance user experience, and drive measurable growth for modern businesses. We focus on creating intuitive, powerful tools that integrate seamlessly into existing workflows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10025"/>
            <a:ext cx="447675" cy="2847975"/>
          </a:xfrm>
          <a:custGeom>
            <a:avLst/>
            <a:gdLst/>
            <a:ahLst/>
            <a:cxnLst/>
            <a:rect r="r" b="b" t="t" l="l"/>
            <a:pathLst>
              <a:path h="2847975" w="447675">
                <a:moveTo>
                  <a:pt x="0" y="0"/>
                </a:moveTo>
                <a:lnTo>
                  <a:pt x="447675" y="0"/>
                </a:lnTo>
                <a:lnTo>
                  <a:pt x="447675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723900" y="6172200"/>
            <a:ext cx="2181225" cy="485775"/>
            <a:chOff x="0" y="0"/>
            <a:chExt cx="2181225" cy="4857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81225" cy="485775"/>
            </a:xfrm>
            <a:custGeom>
              <a:avLst/>
              <a:gdLst/>
              <a:ahLst/>
              <a:cxnLst/>
              <a:rect r="r" b="b" t="t" l="l"/>
              <a:pathLst>
                <a:path h="485775" w="2181225">
                  <a:moveTo>
                    <a:pt x="0" y="485775"/>
                  </a:moveTo>
                  <a:lnTo>
                    <a:pt x="2181225" y="485775"/>
                  </a:lnTo>
                  <a:lnTo>
                    <a:pt x="2181225" y="0"/>
                  </a:lnTo>
                  <a:lnTo>
                    <a:pt x="0" y="0"/>
                  </a:lnTo>
                  <a:lnTo>
                    <a:pt x="0" y="48577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7382408" y="-63503"/>
            <a:ext cx="4873095" cy="6984997"/>
          </a:xfrm>
          <a:custGeom>
            <a:avLst/>
            <a:gdLst/>
            <a:ahLst/>
            <a:cxnLst/>
            <a:rect r="r" b="b" t="t" l="l"/>
            <a:pathLst>
              <a:path h="6984997" w="4873095">
                <a:moveTo>
                  <a:pt x="0" y="0"/>
                </a:moveTo>
                <a:lnTo>
                  <a:pt x="4873095" y="0"/>
                </a:lnTo>
                <a:lnTo>
                  <a:pt x="4873095" y="6984997"/>
                </a:lnTo>
                <a:lnTo>
                  <a:pt x="0" y="6984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97992" y="863536"/>
            <a:ext cx="11241615" cy="67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5"/>
              </a:lnSpc>
            </a:pPr>
            <a:r>
              <a:rPr lang="en-US" sz="4404" spc="1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End Users:empowering Diverse Stakeholders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393167" y="6452530"/>
            <a:ext cx="74943" cy="195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5"/>
              </a:lnSpc>
            </a:pPr>
            <a:r>
              <a:rPr lang="en-US" sz="1103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15697" y="1735817"/>
            <a:ext cx="6867754" cy="661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30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 solutioncatersto a broadspectrumofend-users, each with unique needs and objectives: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51784" y="3657248"/>
            <a:ext cx="67523" cy="384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3"/>
              </a:lnSpc>
            </a:pPr>
            <a:r>
              <a:rPr lang="en-US" sz="2306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15697" y="4008015"/>
            <a:ext cx="6430023" cy="2487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30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and analyze market trends for targeted outreach. 3) Customer service teams access comprehensive customer data for personalized and efficient support.</a:t>
            </a:r>
          </a:p>
          <a:p>
            <a:pPr algn="l">
              <a:lnSpc>
                <a:spcPts val="2760"/>
              </a:lnSpc>
            </a:pPr>
            <a:r>
              <a:rPr lang="en-US" sz="230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</a:p>
          <a:p>
            <a:pPr algn="l">
              <a:lnSpc>
                <a:spcPts val="2760"/>
              </a:lnSpc>
            </a:pPr>
            <a:r>
              <a:rPr lang="en-US" sz="230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4) Operations staff streamline workflows, manage inventory, and optimize resource allocation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81229" y="2605688"/>
            <a:ext cx="7061921" cy="384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30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1) Executives gain high-level insights, track kpis, and make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15697" y="2956208"/>
            <a:ext cx="4022436" cy="384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30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data- driven strategic decisions.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15697" y="3609623"/>
            <a:ext cx="7040242" cy="432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8"/>
              </a:lnSpc>
            </a:pPr>
            <a:r>
              <a:rPr lang="en-US" sz="2306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2)Sales&amp;marketingautomatecampaigns,manageleads,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10025"/>
            <a:ext cx="447675" cy="2847975"/>
          </a:xfrm>
          <a:custGeom>
            <a:avLst/>
            <a:gdLst/>
            <a:ahLst/>
            <a:cxnLst/>
            <a:rect r="r" b="b" t="t" l="l"/>
            <a:pathLst>
              <a:path h="2847975" w="447675">
                <a:moveTo>
                  <a:pt x="0" y="0"/>
                </a:moveTo>
                <a:lnTo>
                  <a:pt x="447675" y="0"/>
                </a:lnTo>
                <a:lnTo>
                  <a:pt x="447675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96075" y="1695450"/>
            <a:ext cx="314325" cy="323850"/>
          </a:xfrm>
          <a:custGeom>
            <a:avLst/>
            <a:gdLst/>
            <a:ahLst/>
            <a:cxnLst/>
            <a:rect r="r" b="b" t="t" l="l"/>
            <a:pathLst>
              <a:path h="323850" w="314325">
                <a:moveTo>
                  <a:pt x="0" y="0"/>
                </a:moveTo>
                <a:lnTo>
                  <a:pt x="314325" y="0"/>
                </a:lnTo>
                <a:lnTo>
                  <a:pt x="314325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82408" y="-63503"/>
            <a:ext cx="4873095" cy="6984997"/>
          </a:xfrm>
          <a:custGeom>
            <a:avLst/>
            <a:gdLst/>
            <a:ahLst/>
            <a:cxnLst/>
            <a:rect r="r" b="b" t="t" l="l"/>
            <a:pathLst>
              <a:path h="6984997" w="4873095">
                <a:moveTo>
                  <a:pt x="0" y="0"/>
                </a:moveTo>
                <a:lnTo>
                  <a:pt x="4873095" y="0"/>
                </a:lnTo>
                <a:lnTo>
                  <a:pt x="4873095" y="6984997"/>
                </a:lnTo>
                <a:lnTo>
                  <a:pt x="0" y="69849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76275" y="6467475"/>
            <a:ext cx="2143125" cy="200025"/>
          </a:xfrm>
          <a:custGeom>
            <a:avLst/>
            <a:gdLst/>
            <a:ahLst/>
            <a:cxnLst/>
            <a:rect r="r" b="b" t="t" l="l"/>
            <a:pathLst>
              <a:path h="200025" w="2143125">
                <a:moveTo>
                  <a:pt x="0" y="0"/>
                </a:moveTo>
                <a:lnTo>
                  <a:pt x="2143125" y="0"/>
                </a:lnTo>
                <a:lnTo>
                  <a:pt x="2143125" y="200025"/>
                </a:lnTo>
                <a:lnTo>
                  <a:pt x="0" y="2000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45592" y="738959"/>
            <a:ext cx="7579490" cy="1103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spc="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TOOLS AND TECHNOLOGY:OUR </a:t>
            </a:r>
          </a:p>
          <a:p>
            <a:pPr algn="l">
              <a:lnSpc>
                <a:spcPts val="4434"/>
              </a:lnSpc>
            </a:pPr>
            <a:r>
              <a:rPr lang="en-US" sz="3602" spc="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FOUNDATION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61020" y="1574968"/>
            <a:ext cx="64294" cy="511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3"/>
              </a:lnSpc>
            </a:pPr>
            <a:r>
              <a:rPr lang="en-US" sz="2195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393167" y="6452530"/>
            <a:ext cx="74943" cy="195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5"/>
              </a:lnSpc>
            </a:pPr>
            <a:r>
              <a:rPr lang="en-US" sz="1103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7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9640" y="6077369"/>
            <a:ext cx="7067512" cy="703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5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4Cloud Infrastructure AWS, Docker, Kubernetes. For scalable deploymen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9640" y="1717843"/>
            <a:ext cx="4242864" cy="368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5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Tools &amp;Technology: OurFoundation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29640" y="2053123"/>
            <a:ext cx="7540152" cy="703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5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Our robust solution is built upon a modern, reliable, and scalable technology stack: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124" y="3059211"/>
            <a:ext cx="7677712" cy="368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5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1 Front-End React.js, HTML5, CSS3, JavaScript. Ensuring a dynamic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29640" y="3394491"/>
            <a:ext cx="7934849" cy="2380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5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and responsive user interface. 2Back-End Node.js, Python/Django, RESTful APIs. For powerful server-side logic and data handling. 3Database PostgreSQL, MongoDB. Secure and efficient data storage </a:t>
            </a:r>
          </a:p>
          <a:p>
            <a:pPr algn="l">
              <a:lnSpc>
                <a:spcPts val="3077"/>
              </a:lnSpc>
            </a:pPr>
            <a:r>
              <a:rPr lang="en-US" sz="219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solutions.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10025"/>
            <a:ext cx="447675" cy="2847975"/>
          </a:xfrm>
          <a:custGeom>
            <a:avLst/>
            <a:gdLst/>
            <a:ahLst/>
            <a:cxnLst/>
            <a:rect r="r" b="b" t="t" l="l"/>
            <a:pathLst>
              <a:path h="2847975" w="447675">
                <a:moveTo>
                  <a:pt x="0" y="0"/>
                </a:moveTo>
                <a:lnTo>
                  <a:pt x="447675" y="0"/>
                </a:lnTo>
                <a:lnTo>
                  <a:pt x="447675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82408" y="-63503"/>
            <a:ext cx="4873095" cy="6984997"/>
          </a:xfrm>
          <a:custGeom>
            <a:avLst/>
            <a:gdLst/>
            <a:ahLst/>
            <a:cxnLst/>
            <a:rect r="r" b="b" t="t" l="l"/>
            <a:pathLst>
              <a:path h="6984997" w="4873095">
                <a:moveTo>
                  <a:pt x="0" y="0"/>
                </a:moveTo>
                <a:lnTo>
                  <a:pt x="4873095" y="0"/>
                </a:lnTo>
                <a:lnTo>
                  <a:pt x="4873095" y="6984997"/>
                </a:lnTo>
                <a:lnTo>
                  <a:pt x="0" y="6984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6875" y="6467475"/>
            <a:ext cx="76200" cy="177803"/>
          </a:xfrm>
          <a:custGeom>
            <a:avLst/>
            <a:gdLst/>
            <a:ahLst/>
            <a:cxnLst/>
            <a:rect r="r" b="b" t="t" l="l"/>
            <a:pathLst>
              <a:path h="177803" w="76200">
                <a:moveTo>
                  <a:pt x="0" y="0"/>
                </a:moveTo>
                <a:lnTo>
                  <a:pt x="76200" y="0"/>
                </a:lnTo>
                <a:lnTo>
                  <a:pt x="76200" y="177803"/>
                </a:lnTo>
                <a:lnTo>
                  <a:pt x="0" y="1778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058400" y="525142"/>
            <a:ext cx="457200" cy="457200"/>
          </a:xfrm>
          <a:custGeom>
            <a:avLst/>
            <a:gdLst/>
            <a:ahLst/>
            <a:cxnLst/>
            <a:rect r="r" b="b" t="t" l="l"/>
            <a:pathLst>
              <a:path h="457200" w="457200">
                <a:moveTo>
                  <a:pt x="0" y="0"/>
                </a:moveTo>
                <a:lnTo>
                  <a:pt x="457200" y="0"/>
                </a:lnTo>
                <a:lnTo>
                  <a:pt x="457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829556" y="3427476"/>
            <a:ext cx="3096768" cy="3096768"/>
          </a:xfrm>
          <a:custGeom>
            <a:avLst/>
            <a:gdLst/>
            <a:ahLst/>
            <a:cxnLst/>
            <a:rect r="r" b="b" t="t" l="l"/>
            <a:pathLst>
              <a:path h="3096768" w="3096768">
                <a:moveTo>
                  <a:pt x="0" y="0"/>
                </a:moveTo>
                <a:lnTo>
                  <a:pt x="3096768" y="0"/>
                </a:lnTo>
                <a:lnTo>
                  <a:pt x="3096768" y="3096768"/>
                </a:lnTo>
                <a:lnTo>
                  <a:pt x="0" y="30967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304276" y="3503676"/>
            <a:ext cx="2983992" cy="2983992"/>
          </a:xfrm>
          <a:custGeom>
            <a:avLst/>
            <a:gdLst/>
            <a:ahLst/>
            <a:cxnLst/>
            <a:rect r="r" b="b" t="t" l="l"/>
            <a:pathLst>
              <a:path h="2983992" w="2983992">
                <a:moveTo>
                  <a:pt x="0" y="0"/>
                </a:moveTo>
                <a:lnTo>
                  <a:pt x="2983992" y="0"/>
                </a:lnTo>
                <a:lnTo>
                  <a:pt x="2983992" y="2983992"/>
                </a:lnTo>
                <a:lnTo>
                  <a:pt x="0" y="29839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85672" y="3377184"/>
            <a:ext cx="3235452" cy="3236976"/>
          </a:xfrm>
          <a:custGeom>
            <a:avLst/>
            <a:gdLst/>
            <a:ahLst/>
            <a:cxnLst/>
            <a:rect r="r" b="b" t="t" l="l"/>
            <a:pathLst>
              <a:path h="3236976" w="3235452">
                <a:moveTo>
                  <a:pt x="0" y="0"/>
                </a:moveTo>
                <a:lnTo>
                  <a:pt x="3235452" y="0"/>
                </a:lnTo>
                <a:lnTo>
                  <a:pt x="3235452" y="3236976"/>
                </a:lnTo>
                <a:lnTo>
                  <a:pt x="0" y="32369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316967" y="6452530"/>
            <a:ext cx="74943" cy="195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5"/>
              </a:lnSpc>
            </a:pPr>
            <a:r>
              <a:rPr lang="en-US" sz="1103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8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1942" y="-37890"/>
            <a:ext cx="6296968" cy="1171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4"/>
              </a:lnSpc>
            </a:pPr>
            <a:r>
              <a:rPr lang="en-US" sz="3995" spc="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Potfolio Design And Layout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3440" y="1184405"/>
            <a:ext cx="8576120" cy="1486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2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Ourportfoliodesign focusesonclarity,user-friendliness, and aesthetic appeal. Each component is meticulously crafted to ensure seamless navigation and a consistent brand experience across all platforms. We prioritize responsive layouts that adapt to any device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10025"/>
            <a:ext cx="447675" cy="2847975"/>
          </a:xfrm>
          <a:custGeom>
            <a:avLst/>
            <a:gdLst/>
            <a:ahLst/>
            <a:cxnLst/>
            <a:rect r="r" b="b" t="t" l="l"/>
            <a:pathLst>
              <a:path h="2847975" w="447675">
                <a:moveTo>
                  <a:pt x="0" y="0"/>
                </a:moveTo>
                <a:lnTo>
                  <a:pt x="447675" y="0"/>
                </a:lnTo>
                <a:lnTo>
                  <a:pt x="447675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82408" y="-63503"/>
            <a:ext cx="4873095" cy="6984997"/>
          </a:xfrm>
          <a:custGeom>
            <a:avLst/>
            <a:gdLst/>
            <a:ahLst/>
            <a:cxnLst/>
            <a:rect r="r" b="b" t="t" l="l"/>
            <a:pathLst>
              <a:path h="6984997" w="4873095">
                <a:moveTo>
                  <a:pt x="0" y="0"/>
                </a:moveTo>
                <a:lnTo>
                  <a:pt x="4873095" y="0"/>
                </a:lnTo>
                <a:lnTo>
                  <a:pt x="4873095" y="6984997"/>
                </a:lnTo>
                <a:lnTo>
                  <a:pt x="0" y="6984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55294" y="821665"/>
            <a:ext cx="8701697" cy="558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Features And Functionality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34745" y="1205760"/>
            <a:ext cx="277006" cy="673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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99820" y="1794005"/>
            <a:ext cx="70266" cy="236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0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05969" y="1641605"/>
            <a:ext cx="7205634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7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Automated</a:t>
            </a: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Workflows</a:t>
            </a: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Reduce</a:t>
            </a: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manual</a:t>
            </a: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tasks</a:t>
            </a: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and</a:t>
            </a: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improve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16721" y="2007108"/>
            <a:ext cx="70333" cy="388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4745" y="2760621"/>
            <a:ext cx="277006" cy="216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0"/>
              </a:lnSpc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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4745" y="2891666"/>
            <a:ext cx="7638459" cy="1195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0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Integrated CRM Centralize customer data for enhanced </a:t>
            </a:r>
          </a:p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relationship management and personalized communication. </a:t>
            </a:r>
          </a:p>
          <a:p>
            <a:pPr algn="l">
              <a:lnSpc>
                <a:spcPts val="6000"/>
              </a:lnSpc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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4745" y="3989194"/>
            <a:ext cx="7857639" cy="119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0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Real-time Analytics Dashboard Visualize critical business </a:t>
            </a:r>
          </a:p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metrics with customizable dashboards for immediate insights. </a:t>
            </a:r>
          </a:p>
          <a:p>
            <a:pPr algn="l">
              <a:lnSpc>
                <a:spcPts val="6000"/>
              </a:lnSpc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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73025" y="5086474"/>
            <a:ext cx="7929096" cy="236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0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Scalable Modules Adapt the solution to your evolving business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34745" y="1959483"/>
            <a:ext cx="3167777" cy="436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3"/>
              </a:lnSpc>
            </a:pPr>
            <a:r>
              <a:rPr lang="en-US" sz="24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efficiency</a:t>
            </a:r>
            <a:r>
              <a:rPr lang="en-US" sz="24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4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with</a:t>
            </a:r>
            <a:r>
              <a:rPr lang="en-US" sz="24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4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intelligent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34745" y="5252295"/>
            <a:ext cx="5751100" cy="436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3"/>
              </a:lnSpc>
            </a:pPr>
            <a:r>
              <a:rPr lang="en-US" sz="24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needs</a:t>
            </a:r>
            <a:r>
              <a:rPr lang="en-US" sz="24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4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with</a:t>
            </a:r>
            <a:r>
              <a:rPr lang="en-US" sz="24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4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modular,</a:t>
            </a:r>
            <a:r>
              <a:rPr lang="en-US" sz="24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4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expandable</a:t>
            </a:r>
            <a:r>
              <a:rPr lang="en-US" sz="24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4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components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681509" y="1959483"/>
            <a:ext cx="4352887" cy="436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3"/>
              </a:lnSpc>
            </a:pPr>
            <a:r>
              <a:rPr lang="en-US" sz="24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automationforroutineprocesses.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DAGydInNH48</dc:identifier>
  <dcterms:modified xsi:type="dcterms:W3CDTF">2011-08-01T06:04:30Z</dcterms:modified>
  <cp:revision>1</cp:revision>
  <dc:title>nmppt2.pdf</dc:title>
</cp:coreProperties>
</file>